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24DC2-A36F-4F5A-A96B-A8EC64B3F6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55AC24-15F9-4510-8444-C143D16958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E9ABFC-9527-4243-A935-7AD5B49FF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26A70-3B2D-47DA-B971-A18FEE35C637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FA5E9B-FB2C-4A02-8B31-B9CD634FC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AF2593-B79E-4FE7-98CA-93276E5F0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C8F46-B17C-43DA-822E-2836039C49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4905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59ADCE-7A9C-4FD9-9A1E-C2EADB453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454F5D-CE61-48B3-BA15-60A81E62F0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8C39C9-C955-47F2-9DB4-26E3909E8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26A70-3B2D-47DA-B971-A18FEE35C637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203CF8-767E-47F7-BF25-DE570A5D1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3DCA26-93D0-4B5E-86F6-9E06A9560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C8F46-B17C-43DA-822E-2836039C49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9021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4758970-E3FC-40D4-A1F8-66F9C2938C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45E0F0-5098-45AA-89B4-F93DBC1CFF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6907F9-5C1F-4807-9BB9-978AB58E3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26A70-3B2D-47DA-B971-A18FEE35C637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55E16C-1C70-4273-8070-83533465E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6A8216-377E-44D1-AAE1-9E39AAE32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C8F46-B17C-43DA-822E-2836039C49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7843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4ABA3-59CB-4A61-AA48-020F4C3EB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13E8EB-740E-47A2-8243-74A4945135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CD4CA-9FD1-4CE1-BBD0-C41F629E5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26A70-3B2D-47DA-B971-A18FEE35C637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B243C3-61F8-4A8D-AB33-12C538FFF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7B91A1-7E30-4B66-AD2C-9F657A997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C8F46-B17C-43DA-822E-2836039C49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8587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56139-FCBA-478A-B87C-C3FA4C9CD8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F9B649-8DFB-41F6-B9C7-217B962F1E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54D2BF-9D93-4AB3-B1E2-0300EEFEF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26A70-3B2D-47DA-B971-A18FEE35C637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1AC9B3-C9B8-44A9-B63F-A0D8FC186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778667-1F35-4FA5-8046-1B1E907E8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C8F46-B17C-43DA-822E-2836039C49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155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88C4B-26F4-4DF8-8DC1-65C0823AF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5F73C0-7C25-43F7-88C4-D993848193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C05302-BD85-47B7-B901-7852DF3032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D489BE-8FA9-469D-839A-C042C86FC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26A70-3B2D-47DA-B971-A18FEE35C637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5BD9B6-2D4C-4C43-AB5A-D0B3BDEA5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560481-C0B7-4200-B211-56A224D41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C8F46-B17C-43DA-822E-2836039C49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0328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91EA5-2DBE-4BA2-932E-E9DAF427E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725825-C00A-4A49-8E83-8BBA138AA9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CE41B5-4917-47D0-94B6-E924AA70D0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B73526-F462-4F88-AAA8-3AC5D788D9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604B82-568E-49E4-B6AA-285ACC5239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0D6ECE8-991B-4FF0-BFC9-29300A9C88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26A70-3B2D-47DA-B971-A18FEE35C637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61E7844-F3B8-4E60-9175-3040B1DD7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7A792D-CA76-4251-AEDC-72B394184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C8F46-B17C-43DA-822E-2836039C49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2727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2B758-874A-404F-AB74-453CA2E42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97920F-C6E9-47B7-B698-FA582C15B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26A70-3B2D-47DA-B971-A18FEE35C637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B09AA4-CAF9-4F08-BF65-7D2B77D0E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2FAFB7-7EBB-430F-A514-F6728CC8E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C8F46-B17C-43DA-822E-2836039C49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3991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0979E5C-3AF2-4C07-A585-BDB342592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26A70-3B2D-47DA-B971-A18FEE35C637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C12755-AC51-4D5A-82E3-CEB1792A2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49C749-8C2D-44EC-B9D2-050FC5380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C8F46-B17C-43DA-822E-2836039C49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6375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88C5D-5931-40DD-ABE7-D1DB8179F3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4D28A5-D157-4B5E-8388-06061C1BD6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03015D-C1FC-4FB6-932A-5CBCA6D59D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DB9811-EE69-4A6C-AB9B-4601F36E7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26A70-3B2D-47DA-B971-A18FEE35C637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D71DE9-7F31-4CFC-AA54-F26B96B7C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85B12C-80E6-4A5A-B1F3-11730D356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C8F46-B17C-43DA-822E-2836039C49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3094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B123F-0C77-4713-98CB-56A7AB5041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4E93C4-1F37-4CED-88B5-2B8C0D3960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540D2E-2D06-4F1D-9E5E-44A64F67DF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8DF50A-39D5-4A88-9007-243B91DB0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26A70-3B2D-47DA-B971-A18FEE35C637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EDC091-0D54-42C9-BD07-495C310D7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38D5B0-A44B-4A5D-BE37-8BBB2F29B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C8F46-B17C-43DA-822E-2836039C49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4064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524DC70-ABB0-4552-9F15-F20B6D989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DEF7EE-067A-4A47-B466-6972C84531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CD689B-CD41-450D-9ED2-A2A9394F0D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26A70-3B2D-47DA-B971-A18FEE35C637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ED99EB-8242-41BC-AA6F-A1AB6E1CCA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6F84AA-0515-4677-A230-0FB41153C7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C8F46-B17C-43DA-822E-2836039C49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7268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BCC3525-E646-4FE9-80AE-4199D7CB1A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A0342F5-70CE-4DFB-9EE1-64C8C89B66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57375" y="1738948"/>
            <a:ext cx="8010525" cy="1071563"/>
          </a:xfrm>
        </p:spPr>
        <p:txBody>
          <a:bodyPr/>
          <a:lstStyle/>
          <a:p>
            <a:r>
              <a:rPr lang="en-GB" dirty="0">
                <a:solidFill>
                  <a:srgbClr val="FF0000"/>
                </a:solidFill>
              </a:rPr>
              <a:t>Website Development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067EDD-E7BD-445D-922E-12A61C2F0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63050" y="4631693"/>
            <a:ext cx="2000250" cy="1362075"/>
          </a:xfrm>
        </p:spPr>
        <p:txBody>
          <a:bodyPr>
            <a:normAutofit fontScale="25000" lnSpcReduction="20000"/>
          </a:bodyPr>
          <a:lstStyle/>
          <a:p>
            <a:r>
              <a:rPr lang="en-GB" sz="9600" dirty="0">
                <a:solidFill>
                  <a:schemeClr val="bg1"/>
                </a:solidFill>
              </a:rPr>
              <a:t>Created By </a:t>
            </a:r>
          </a:p>
          <a:p>
            <a:r>
              <a:rPr lang="en-GB" sz="9600" dirty="0" err="1">
                <a:solidFill>
                  <a:schemeClr val="bg1"/>
                </a:solidFill>
              </a:rPr>
              <a:t>Nazia</a:t>
            </a:r>
            <a:r>
              <a:rPr lang="en-GB" sz="9600" dirty="0">
                <a:solidFill>
                  <a:schemeClr val="bg1"/>
                </a:solidFill>
              </a:rPr>
              <a:t> Anjum</a:t>
            </a:r>
          </a:p>
          <a:p>
            <a:r>
              <a:rPr lang="en-GB" sz="9600" dirty="0">
                <a:solidFill>
                  <a:schemeClr val="bg1"/>
                </a:solidFill>
              </a:rPr>
              <a:t>07570285070</a:t>
            </a:r>
          </a:p>
        </p:txBody>
      </p:sp>
    </p:spTree>
    <p:extLst>
      <p:ext uri="{BB962C8B-B14F-4D97-AF65-F5344CB8AC3E}">
        <p14:creationId xmlns:p14="http://schemas.microsoft.com/office/powerpoint/2010/main" val="72630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7939177-406B-4663-A883-8CD5E59BC5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58075" y="18255"/>
            <a:ext cx="4733926" cy="314404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6A41F4A-C328-4274-A258-433881738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4214"/>
            <a:ext cx="10515600" cy="1325563"/>
          </a:xfrm>
        </p:spPr>
        <p:txBody>
          <a:bodyPr/>
          <a:lstStyle/>
          <a:p>
            <a:r>
              <a:rPr lang="en-GB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Planning &amp; Promotion Of website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747F0B-01B3-4581-BEC4-DF6C21939E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925" y="1304925"/>
            <a:ext cx="11706225" cy="5353050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Promoting a website involves combination of Content</a:t>
            </a:r>
          </a:p>
          <a:p>
            <a:pPr marL="0" indent="0">
              <a:buNone/>
            </a:pPr>
            <a:r>
              <a:rPr lang="en-GB" dirty="0"/>
              <a:t>, social media engagement &amp; Community Strategy , SEO</a:t>
            </a:r>
          </a:p>
          <a:p>
            <a:pPr marL="0" indent="0">
              <a:buNone/>
            </a:pPr>
            <a:r>
              <a:rPr lang="en-GB" dirty="0"/>
              <a:t>Involvement. </a:t>
            </a:r>
          </a:p>
          <a:p>
            <a:pPr marL="0" indent="0">
              <a:buNone/>
            </a:pPr>
            <a:r>
              <a:rPr lang="en-GB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Content Strategy</a:t>
            </a:r>
            <a:r>
              <a:rPr lang="en-GB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0" indent="0">
              <a:buNone/>
            </a:pPr>
            <a:endParaRPr lang="en-GB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GB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Blogging</a:t>
            </a:r>
            <a:r>
              <a:rPr lang="en-GB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Starting a blog on your website plays a significant role. Choose a theme that reflects the tone and purpose of your blog. Customize it to make it visually appealing and user-friendly.</a:t>
            </a:r>
          </a:p>
          <a:p>
            <a:pPr marL="0" indent="0">
              <a:buNone/>
            </a:pPr>
            <a:r>
              <a:rPr lang="en-GB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Guest Post </a:t>
            </a:r>
            <a:r>
              <a:rPr lang="en-GB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Write guest posts for other reputable and famous websites and blogs that cover Muslim issues on regular basis, this will in turn help you to reach a wider audience &amp; build backlinks. Provide valuable info. And link it back to your website.</a:t>
            </a:r>
          </a:p>
          <a:p>
            <a:pPr marL="0" indent="0">
              <a:buNone/>
            </a:pPr>
            <a:r>
              <a:rPr lang="en-GB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Social media Engagement</a:t>
            </a:r>
            <a:r>
              <a:rPr lang="en-GB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Focus on platforms like Facebook, Twitter, Instagram, etc. Post engaging content Morning (9–11 AM), in the afternoon, from 1-3 PM, in the evening (6–8 PM). Try to engage with the audience by responding to the comments and messages.</a:t>
            </a:r>
          </a:p>
          <a:p>
            <a:pPr marL="0" indent="0">
              <a:buNone/>
            </a:pPr>
            <a:r>
              <a:rPr lang="en-GB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Influencer Collaboration</a:t>
            </a:r>
            <a:r>
              <a:rPr lang="en-GB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Contact the local influencers who can share your content with their followers. Collaborate with famous NGO’s, Local Businesses </a:t>
            </a:r>
          </a:p>
        </p:txBody>
      </p:sp>
    </p:spTree>
    <p:extLst>
      <p:ext uri="{BB962C8B-B14F-4D97-AF65-F5344CB8AC3E}">
        <p14:creationId xmlns:p14="http://schemas.microsoft.com/office/powerpoint/2010/main" val="3279646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31C6F73-B0BD-4B07-B0AF-0D5CBF06C0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8975" y="3602298"/>
            <a:ext cx="8963025" cy="325570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8664FA8-05A7-4771-9B77-557DB3989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Email Marketing 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DBA46A-7BF2-4A38-A9FF-ACFAC5AB8A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535159"/>
            <a:ext cx="10515600" cy="4351338"/>
          </a:xfrm>
        </p:spPr>
        <p:txBody>
          <a:bodyPr/>
          <a:lstStyle/>
          <a:p>
            <a:r>
              <a:rPr lang="en-GB" b="1" u="sng" dirty="0"/>
              <a:t>Newsletter: </a:t>
            </a:r>
            <a:r>
              <a:rPr lang="en-GB" dirty="0"/>
              <a:t>Create a newsletter to send regular updates, news and exclusive content for subscribers.</a:t>
            </a:r>
          </a:p>
          <a:p>
            <a:r>
              <a:rPr lang="en-GB" b="1" u="sng" dirty="0"/>
              <a:t>Subscription Incentives: </a:t>
            </a:r>
            <a:r>
              <a:rPr lang="en-GB" dirty="0"/>
              <a:t>Offer incentives such as Free reports or exclusive content for signing up .</a:t>
            </a:r>
          </a:p>
          <a:p>
            <a:r>
              <a:rPr lang="en-GB" b="1" u="sng" dirty="0"/>
              <a:t>Participation</a:t>
            </a:r>
            <a:r>
              <a:rPr lang="en-GB" dirty="0"/>
              <a:t>: Participate in local online forums and Facebook groups related to Bangladeshi/ Muslim issues. Share your expertise and link back to your website where relevant.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D0136B4-EC4B-42BD-BC9C-623BF09E2C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72500" y="0"/>
            <a:ext cx="3619500" cy="1508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4545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EB944FD-67B6-47A4-B6A8-6891FAF918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65125"/>
            <a:ext cx="11944350" cy="635952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0046BBA-2E59-49C5-8033-979DA35C6F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75"/>
            <a:ext cx="10515600" cy="1325563"/>
          </a:xfrm>
        </p:spPr>
        <p:txBody>
          <a:bodyPr>
            <a:normAutofit/>
          </a:bodyPr>
          <a:lstStyle/>
          <a:p>
            <a:r>
              <a:rPr lang="en-GB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Search Engine Optimization (SEO)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0C6B3-C1C0-4920-B52F-7753CE0506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350" y="1247775"/>
            <a:ext cx="12058650" cy="3676650"/>
          </a:xfrm>
        </p:spPr>
        <p:txBody>
          <a:bodyPr>
            <a:noAutofit/>
          </a:bodyPr>
          <a:lstStyle/>
          <a:p>
            <a:r>
              <a:rPr lang="en-GB" sz="2400" b="1" i="1" u="sng" dirty="0"/>
              <a:t>Keyword Research</a:t>
            </a:r>
            <a:r>
              <a:rPr lang="en-GB" sz="2400" i="1" dirty="0"/>
              <a:t>: Use tools like Google Keyword Planner to find popular search terms related to the issues which you cover on your website. Engaging captions and hashtags needed.</a:t>
            </a:r>
          </a:p>
          <a:p>
            <a:r>
              <a:rPr lang="en-GB" sz="2400" b="1" i="1" u="sng" dirty="0"/>
              <a:t>On-Page SEO</a:t>
            </a:r>
            <a:r>
              <a:rPr lang="en-GB" sz="2400" i="1" dirty="0"/>
              <a:t>: Optimize your content with appropriate keywords, meta descriptions, alt texts for images, and internal linking.</a:t>
            </a:r>
          </a:p>
          <a:p>
            <a:r>
              <a:rPr lang="en-GB" sz="2400" b="1" i="1" u="sng" dirty="0"/>
              <a:t>Technical SEO</a:t>
            </a:r>
            <a:r>
              <a:rPr lang="en-GB" sz="2400" i="1" dirty="0"/>
              <a:t>: Ensure your website loads quickly, is mobile-friendly, and has a clean, user-friendly interface.</a:t>
            </a:r>
          </a:p>
          <a:p>
            <a:r>
              <a:rPr lang="en-GB" sz="2400" b="1" i="1" u="sng" dirty="0"/>
              <a:t>Conduct polls and surveys </a:t>
            </a:r>
            <a:r>
              <a:rPr lang="en-GB" sz="2400" i="1" dirty="0"/>
              <a:t>on the site to make it more engaging. Ensure your website is listed on Google My Business to appear in local search results.</a:t>
            </a:r>
          </a:p>
          <a:p>
            <a:r>
              <a:rPr lang="en-GB" sz="2400" i="1" dirty="0"/>
              <a:t>Consider </a:t>
            </a:r>
            <a:r>
              <a:rPr lang="en-GB" sz="2400" b="1" i="1" u="sng" dirty="0"/>
              <a:t>sponsored posts and banner ads </a:t>
            </a:r>
            <a:r>
              <a:rPr lang="en-GB" sz="2400" i="1" dirty="0"/>
              <a:t>on other popular Bangladeshi website in order to get audience to your page.</a:t>
            </a:r>
          </a:p>
          <a:p>
            <a:r>
              <a:rPr lang="en-GB" sz="2400" b="1" i="1" u="sng" dirty="0"/>
              <a:t>Looks Matter </a:t>
            </a:r>
            <a:r>
              <a:rPr lang="en-GB" sz="2400" i="1" dirty="0"/>
              <a:t>: make the website more attractive especially the landing page needs to be worked on. Every day quote of the day must be highlighted. It may be one </a:t>
            </a:r>
            <a:r>
              <a:rPr lang="en-GB" sz="2400" i="1" dirty="0" err="1"/>
              <a:t>quranic</a:t>
            </a:r>
            <a:r>
              <a:rPr lang="en-GB" sz="2400" i="1" dirty="0"/>
              <a:t> verse with translation, or any sunnah of the beloved prophet (</a:t>
            </a:r>
            <a:r>
              <a:rPr lang="en-GB" sz="2400" i="1" dirty="0" err="1"/>
              <a:t>p.b.u.h</a:t>
            </a:r>
            <a:r>
              <a:rPr lang="en-GB" sz="2400" i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4033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3723951-967E-445A-A952-B330F32663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7324" y="123825"/>
            <a:ext cx="9001125" cy="6467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6081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440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Website Development</vt:lpstr>
      <vt:lpstr>Planning &amp; Promotion Of website</vt:lpstr>
      <vt:lpstr>Email Marketing  </vt:lpstr>
      <vt:lpstr>Search Engine Optimization (SEO)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Bangladeshi Issues</dc:title>
  <dc:creator>Nazia Anjum</dc:creator>
  <cp:lastModifiedBy>Nazia Anjum</cp:lastModifiedBy>
  <cp:revision>12</cp:revision>
  <dcterms:created xsi:type="dcterms:W3CDTF">2024-07-06T22:16:30Z</dcterms:created>
  <dcterms:modified xsi:type="dcterms:W3CDTF">2024-07-07T00:54:25Z</dcterms:modified>
</cp:coreProperties>
</file>